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024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763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167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557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51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057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3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533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725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119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256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C144-3F30-4330-85A9-34428AFFC2F7}" type="datetimeFigureOut">
              <a:rPr lang="es-CO" smtClean="0"/>
              <a:t>08/08/2016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D5E1-E1B2-4C51-B26E-0AB65F3EEC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808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SoyFamiliaGloba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iad3-1.xx.fbcdn.net/hphotos-xfp1/v/t1.0-9/12661782_808433339266794_4662350118796201730_n.png?oh=61dfd3052278e7b8e4db1a1e02769643&amp;oe=57AE26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64879"/>
            <a:ext cx="9144000" cy="338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38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009" y="-157722"/>
            <a:ext cx="3436522" cy="4351338"/>
          </a:xfr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7882" y="4193616"/>
            <a:ext cx="8384146" cy="24112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7141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2200" b="0" i="0" u="none" strike="noStrike" cap="none" normalizeH="0" baseline="0" dirty="0" smtClean="0">
                <a:ln>
                  <a:noFill/>
                </a:ln>
                <a:solidFill>
                  <a:srgbClr val="00B1B4"/>
                </a:solidFill>
                <a:effectLst/>
                <a:latin typeface="inherit"/>
              </a:rPr>
              <a:t>Familia global es un programa que te permite hospedar a un voluntario,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2200" b="0" i="0" u="none" strike="noStrike" cap="none" normalizeH="0" baseline="0" dirty="0" smtClean="0">
                <a:ln>
                  <a:noFill/>
                </a:ln>
                <a:solidFill>
                  <a:srgbClr val="00B1B4"/>
                </a:solidFill>
                <a:effectLst/>
                <a:latin typeface="inherit"/>
              </a:rPr>
              <a:t>para aprender de otras culturas, mientras practicas otro idioma. </a:t>
            </a:r>
            <a:endParaRPr kumimoji="0" lang="es-CO" altLang="es-CO" sz="2200" b="0" i="0" u="none" strike="noStrike" cap="none" normalizeH="0" baseline="0" dirty="0" smtClean="0">
              <a:ln>
                <a:noFill/>
              </a:ln>
              <a:solidFill>
                <a:srgbClr val="52565E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2200" b="0" i="0" u="none" strike="noStrike" cap="none" normalizeH="0" baseline="0" dirty="0" smtClean="0">
                <a:ln>
                  <a:noFill/>
                </a:ln>
                <a:solidFill>
                  <a:srgbClr val="00B1B4"/>
                </a:solidFill>
                <a:effectLst/>
                <a:latin typeface="inherit"/>
              </a:rPr>
              <a:t>Si estas dispuesto asumir un reto que cambiara tu vida aplica al siguiente link:</a:t>
            </a:r>
            <a:endParaRPr kumimoji="0" lang="es-CO" altLang="es-CO" sz="2200" b="0" i="0" u="none" strike="noStrike" cap="none" normalizeH="0" baseline="0" dirty="0" smtClean="0">
              <a:ln>
                <a:noFill/>
              </a:ln>
              <a:solidFill>
                <a:srgbClr val="52565E"/>
              </a:solidFill>
              <a:effectLst/>
              <a:latin typeface="Open Sans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400" dirty="0" smtClean="0">
                <a:hlinkClick r:id="rId3"/>
              </a:rPr>
              <a:t>bit.ly/</a:t>
            </a:r>
            <a:r>
              <a:rPr lang="es-CO" sz="2400" dirty="0" err="1" smtClean="0">
                <a:hlinkClick r:id="rId3"/>
              </a:rPr>
              <a:t>SoyFamiliaGlobal</a:t>
            </a:r>
            <a:endParaRPr lang="es-CO" sz="24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6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66672"/>
            <a:ext cx="8815901" cy="495836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697014" y="4069724"/>
            <a:ext cx="2189409" cy="14810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2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830956"/>
            <a:ext cx="8963025" cy="50673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096259" y="4417454"/>
            <a:ext cx="2047741" cy="1480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29934" y="4159876"/>
            <a:ext cx="341290" cy="347729"/>
          </a:xfrm>
          <a:prstGeom prst="rect">
            <a:avLst/>
          </a:prstGeom>
          <a:solidFill>
            <a:srgbClr val="07AFAF"/>
          </a:solidFill>
          <a:ln>
            <a:solidFill>
              <a:srgbClr val="07A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/>
          <p:cNvSpPr txBox="1"/>
          <p:nvPr/>
        </p:nvSpPr>
        <p:spPr>
          <a:xfrm>
            <a:off x="1262131" y="4072130"/>
            <a:ext cx="618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1</a:t>
            </a:r>
            <a:endParaRPr lang="es-CO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3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88" y="0"/>
            <a:ext cx="5710547" cy="670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79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7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</dc:creator>
  <cp:lastModifiedBy>OPI</cp:lastModifiedBy>
  <cp:revision>10</cp:revision>
  <dcterms:created xsi:type="dcterms:W3CDTF">2016-04-26T02:36:42Z</dcterms:created>
  <dcterms:modified xsi:type="dcterms:W3CDTF">2016-08-08T20:09:44Z</dcterms:modified>
</cp:coreProperties>
</file>