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  <p:sldId id="263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A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137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C144-3F30-4330-85A9-34428AFFC2F7}" type="datetimeFigureOut">
              <a:rPr lang="es-CO" smtClean="0"/>
              <a:t>08/08/2016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D5E1-E1B2-4C51-B26E-0AB65F3EEC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50246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C144-3F30-4330-85A9-34428AFFC2F7}" type="datetimeFigureOut">
              <a:rPr lang="es-CO" smtClean="0"/>
              <a:t>08/08/2016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D5E1-E1B2-4C51-B26E-0AB65F3EEC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57633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C144-3F30-4330-85A9-34428AFFC2F7}" type="datetimeFigureOut">
              <a:rPr lang="es-CO" smtClean="0"/>
              <a:t>08/08/2016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D5E1-E1B2-4C51-B26E-0AB65F3EEC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1672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C144-3F30-4330-85A9-34428AFFC2F7}" type="datetimeFigureOut">
              <a:rPr lang="es-CO" smtClean="0"/>
              <a:t>08/08/2016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D5E1-E1B2-4C51-B26E-0AB65F3EEC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55574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C144-3F30-4330-85A9-34428AFFC2F7}" type="datetimeFigureOut">
              <a:rPr lang="es-CO" smtClean="0"/>
              <a:t>08/08/2016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D5E1-E1B2-4C51-B26E-0AB65F3EEC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5511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C144-3F30-4330-85A9-34428AFFC2F7}" type="datetimeFigureOut">
              <a:rPr lang="es-CO" smtClean="0"/>
              <a:t>08/08/2016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D5E1-E1B2-4C51-B26E-0AB65F3EEC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0571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C144-3F30-4330-85A9-34428AFFC2F7}" type="datetimeFigureOut">
              <a:rPr lang="es-CO" smtClean="0"/>
              <a:t>08/08/2016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D5E1-E1B2-4C51-B26E-0AB65F3EEC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436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C144-3F30-4330-85A9-34428AFFC2F7}" type="datetimeFigureOut">
              <a:rPr lang="es-CO" smtClean="0"/>
              <a:t>08/08/2016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D5E1-E1B2-4C51-B26E-0AB65F3EEC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45330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C144-3F30-4330-85A9-34428AFFC2F7}" type="datetimeFigureOut">
              <a:rPr lang="es-CO" smtClean="0"/>
              <a:t>08/08/2016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D5E1-E1B2-4C51-B26E-0AB65F3EEC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7252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C144-3F30-4330-85A9-34428AFFC2F7}" type="datetimeFigureOut">
              <a:rPr lang="es-CO" smtClean="0"/>
              <a:t>08/08/2016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D5E1-E1B2-4C51-B26E-0AB65F3EEC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1191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C144-3F30-4330-85A9-34428AFFC2F7}" type="datetimeFigureOut">
              <a:rPr lang="es-CO" smtClean="0"/>
              <a:t>08/08/2016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D5E1-E1B2-4C51-B26E-0AB65F3EEC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82565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1C144-3F30-4330-85A9-34428AFFC2F7}" type="datetimeFigureOut">
              <a:rPr lang="es-CO" smtClean="0"/>
              <a:t>08/08/2016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BD5E1-E1B2-4C51-B26E-0AB65F3EEC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18084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SoyFamiliaGloba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scontent-iad3-1.xx.fbcdn.net/hphotos-xfp1/v/t1.0-9/12661782_808433339266794_4662350118796201730_n.png?oh=61dfd3052278e7b8e4db1a1e02769643&amp;oe=57AE269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864879"/>
            <a:ext cx="9144000" cy="3384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4380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009" y="-157722"/>
            <a:ext cx="3436522" cy="4351338"/>
          </a:xfrm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37882" y="4193616"/>
            <a:ext cx="8384146" cy="241121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7141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2200" b="0" i="0" u="none" strike="noStrike" cap="none" normalizeH="0" baseline="0" dirty="0" smtClean="0">
                <a:ln>
                  <a:noFill/>
                </a:ln>
                <a:solidFill>
                  <a:srgbClr val="00B1B4"/>
                </a:solidFill>
                <a:effectLst/>
                <a:latin typeface="inherit"/>
              </a:rPr>
              <a:t>Familia global es un programa que te permite hospedar a un voluntario,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2200" b="0" i="0" u="none" strike="noStrike" cap="none" normalizeH="0" baseline="0" dirty="0" smtClean="0">
                <a:ln>
                  <a:noFill/>
                </a:ln>
                <a:solidFill>
                  <a:srgbClr val="00B1B4"/>
                </a:solidFill>
                <a:effectLst/>
                <a:latin typeface="inherit"/>
              </a:rPr>
              <a:t>para aprender de otras culturas, mientras practicas otro idioma. </a:t>
            </a:r>
            <a:endParaRPr kumimoji="0" lang="es-CO" altLang="es-CO" sz="2200" b="0" i="0" u="none" strike="noStrike" cap="none" normalizeH="0" baseline="0" dirty="0" smtClean="0">
              <a:ln>
                <a:noFill/>
              </a:ln>
              <a:solidFill>
                <a:srgbClr val="52565E"/>
              </a:solidFill>
              <a:effectLst/>
              <a:latin typeface="Open San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2200" b="0" i="0" u="none" strike="noStrike" cap="none" normalizeH="0" baseline="0" dirty="0" smtClean="0">
                <a:ln>
                  <a:noFill/>
                </a:ln>
                <a:solidFill>
                  <a:srgbClr val="00B1B4"/>
                </a:solidFill>
                <a:effectLst/>
                <a:latin typeface="inherit"/>
              </a:rPr>
              <a:t>Si estas dispuesto asumir un reto que cambiara tu vida aplica al siguiente link:</a:t>
            </a:r>
            <a:endParaRPr kumimoji="0" lang="es-CO" altLang="es-CO" sz="2200" b="0" i="0" u="none" strike="noStrike" cap="none" normalizeH="0" baseline="0" dirty="0" smtClean="0">
              <a:ln>
                <a:noFill/>
              </a:ln>
              <a:solidFill>
                <a:srgbClr val="52565E"/>
              </a:solidFill>
              <a:effectLst/>
              <a:latin typeface="Open Sans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sz="2400" dirty="0" smtClean="0">
                <a:hlinkClick r:id="rId3"/>
              </a:rPr>
              <a:t>bit.ly/</a:t>
            </a:r>
            <a:r>
              <a:rPr lang="es-CO" sz="2400" dirty="0" err="1" smtClean="0">
                <a:hlinkClick r:id="rId3"/>
              </a:rPr>
              <a:t>SoyFamiliaGlobal</a:t>
            </a:r>
            <a:endParaRPr lang="es-CO" sz="2400" dirty="0" smtClean="0"/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s-CO" altLang="es-C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362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566672"/>
            <a:ext cx="8815901" cy="4958366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6697014" y="4069724"/>
            <a:ext cx="2189409" cy="14810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7824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975" y="830956"/>
            <a:ext cx="8963025" cy="5067300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7096259" y="4417454"/>
            <a:ext cx="2047741" cy="14808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229934" y="4159876"/>
            <a:ext cx="341290" cy="347729"/>
          </a:xfrm>
          <a:prstGeom prst="rect">
            <a:avLst/>
          </a:prstGeom>
          <a:solidFill>
            <a:srgbClr val="07AFAF"/>
          </a:solidFill>
          <a:ln>
            <a:solidFill>
              <a:srgbClr val="07AF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CuadroTexto 2"/>
          <p:cNvSpPr txBox="1"/>
          <p:nvPr/>
        </p:nvSpPr>
        <p:spPr>
          <a:xfrm>
            <a:off x="1262131" y="4072130"/>
            <a:ext cx="6181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 smtClean="0">
                <a:solidFill>
                  <a:schemeClr val="bg1"/>
                </a:solidFill>
              </a:rPr>
              <a:t>1</a:t>
            </a:r>
            <a:endParaRPr lang="es-CO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134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188" y="0"/>
            <a:ext cx="5710547" cy="670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5797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</TotalTime>
  <Words>7</Words>
  <Application>Microsoft Office PowerPoint</Application>
  <PresentationFormat>Presentación en pantalla (4:3)</PresentationFormat>
  <Paragraphs>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inherit</vt:lpstr>
      <vt:lpstr>Open Sans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</dc:creator>
  <cp:lastModifiedBy>OPI</cp:lastModifiedBy>
  <cp:revision>10</cp:revision>
  <dcterms:created xsi:type="dcterms:W3CDTF">2016-04-26T02:36:42Z</dcterms:created>
  <dcterms:modified xsi:type="dcterms:W3CDTF">2016-08-08T20:09:44Z</dcterms:modified>
</cp:coreProperties>
</file>